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537200" cy="2667000"/>
  <p:notesSz cx="55372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4319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w="0"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D1C24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Eintrittskarten_70x150_1-fach-Perforation, 1-fach-Nummerierung_PDF-Vorlage.indd</dc:title>
  <dcterms:created xsi:type="dcterms:W3CDTF">2016-06-15T17:13:39Z</dcterms:created>
  <dcterms:modified xsi:type="dcterms:W3CDTF">2016-06-15T17:13:39Z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