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5537200" cy="2667000"/>
  <p:notesSz cx="5537200" cy="26670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813" y="826770"/>
            <a:ext cx="4712557" cy="56006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31627" y="1493520"/>
            <a:ext cx="3880929" cy="6667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77209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2855255" y="613410"/>
            <a:ext cx="2411720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4.xml"/><Relationship Id="rId4" Type="http://schemas.openxmlformats.org/officeDocument/2006/relationships/slideLayout" Target="../slideLayouts/slideLayout6.xml"/><Relationship Id="rId5" Type="http://schemas.openxmlformats.org/officeDocument/2006/relationships/slideLayout" Target="../slideLayouts/slideLayout7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5112003" y="1907999"/>
            <a:ext cx="179997" cy="504012"/>
          </a:xfrm>
          <a:custGeom>
            <a:avLst/>
            <a:gdLst/>
            <a:ahLst/>
            <a:cxnLst/>
            <a:rect l="l" t="t" r="r" b="b"/>
            <a:pathLst>
              <a:path w="179997" h="504012">
                <a:moveTo>
                  <a:pt x="179997" y="280543"/>
                </a:moveTo>
                <a:lnTo>
                  <a:pt x="0" y="460552"/>
                </a:lnTo>
                <a:lnTo>
                  <a:pt x="0" y="504012"/>
                </a:lnTo>
                <a:lnTo>
                  <a:pt x="7442" y="504012"/>
                </a:lnTo>
                <a:lnTo>
                  <a:pt x="179997" y="331457"/>
                </a:lnTo>
                <a:lnTo>
                  <a:pt x="179997" y="280543"/>
                </a:lnTo>
                <a:close/>
              </a:path>
              <a:path w="179997" h="504012">
                <a:moveTo>
                  <a:pt x="179997" y="352552"/>
                </a:moveTo>
                <a:lnTo>
                  <a:pt x="28536" y="504012"/>
                </a:lnTo>
                <a:lnTo>
                  <a:pt x="79438" y="504012"/>
                </a:lnTo>
                <a:lnTo>
                  <a:pt x="179997" y="403453"/>
                </a:lnTo>
                <a:lnTo>
                  <a:pt x="179997" y="352552"/>
                </a:lnTo>
                <a:close/>
              </a:path>
              <a:path w="179997" h="504012">
                <a:moveTo>
                  <a:pt x="179997" y="424548"/>
                </a:moveTo>
                <a:lnTo>
                  <a:pt x="100533" y="504012"/>
                </a:lnTo>
                <a:lnTo>
                  <a:pt x="151447" y="504012"/>
                </a:lnTo>
                <a:lnTo>
                  <a:pt x="179997" y="475462"/>
                </a:lnTo>
                <a:lnTo>
                  <a:pt x="179997" y="424548"/>
                </a:lnTo>
                <a:close/>
              </a:path>
              <a:path w="179997" h="504012">
                <a:moveTo>
                  <a:pt x="179997" y="496544"/>
                </a:moveTo>
                <a:lnTo>
                  <a:pt x="172529" y="504012"/>
                </a:lnTo>
                <a:lnTo>
                  <a:pt x="179997" y="504012"/>
                </a:lnTo>
                <a:lnTo>
                  <a:pt x="179997" y="496544"/>
                </a:lnTo>
                <a:close/>
              </a:path>
              <a:path w="179997" h="504012">
                <a:moveTo>
                  <a:pt x="179997" y="208546"/>
                </a:moveTo>
                <a:lnTo>
                  <a:pt x="0" y="388543"/>
                </a:lnTo>
                <a:lnTo>
                  <a:pt x="0" y="439458"/>
                </a:lnTo>
                <a:lnTo>
                  <a:pt x="179997" y="259461"/>
                </a:lnTo>
                <a:lnTo>
                  <a:pt x="179997" y="208546"/>
                </a:lnTo>
                <a:close/>
              </a:path>
              <a:path w="179997" h="504012">
                <a:moveTo>
                  <a:pt x="179997" y="136550"/>
                </a:moveTo>
                <a:lnTo>
                  <a:pt x="0" y="316547"/>
                </a:lnTo>
                <a:lnTo>
                  <a:pt x="0" y="367461"/>
                </a:lnTo>
                <a:lnTo>
                  <a:pt x="179997" y="187452"/>
                </a:lnTo>
                <a:lnTo>
                  <a:pt x="179997" y="136550"/>
                </a:lnTo>
                <a:close/>
              </a:path>
              <a:path w="179997" h="504012">
                <a:moveTo>
                  <a:pt x="179997" y="64541"/>
                </a:moveTo>
                <a:lnTo>
                  <a:pt x="0" y="244538"/>
                </a:lnTo>
                <a:lnTo>
                  <a:pt x="0" y="295465"/>
                </a:lnTo>
                <a:lnTo>
                  <a:pt x="179997" y="115455"/>
                </a:lnTo>
                <a:lnTo>
                  <a:pt x="179997" y="64541"/>
                </a:lnTo>
                <a:close/>
              </a:path>
              <a:path w="179997" h="504012">
                <a:moveTo>
                  <a:pt x="179997" y="0"/>
                </a:moveTo>
                <a:lnTo>
                  <a:pt x="172542" y="0"/>
                </a:lnTo>
                <a:lnTo>
                  <a:pt x="0" y="172542"/>
                </a:lnTo>
                <a:lnTo>
                  <a:pt x="0" y="223456"/>
                </a:lnTo>
                <a:lnTo>
                  <a:pt x="179997" y="43459"/>
                </a:lnTo>
                <a:lnTo>
                  <a:pt x="179997" y="0"/>
                </a:lnTo>
                <a:close/>
              </a:path>
              <a:path w="179997" h="504012">
                <a:moveTo>
                  <a:pt x="151460" y="0"/>
                </a:moveTo>
                <a:lnTo>
                  <a:pt x="100545" y="0"/>
                </a:lnTo>
                <a:lnTo>
                  <a:pt x="0" y="100545"/>
                </a:lnTo>
                <a:lnTo>
                  <a:pt x="0" y="151460"/>
                </a:lnTo>
                <a:lnTo>
                  <a:pt x="151460" y="0"/>
                </a:lnTo>
                <a:close/>
              </a:path>
              <a:path w="179997" h="504012">
                <a:moveTo>
                  <a:pt x="79451" y="0"/>
                </a:moveTo>
                <a:lnTo>
                  <a:pt x="28536" y="0"/>
                </a:lnTo>
                <a:lnTo>
                  <a:pt x="0" y="28549"/>
                </a:lnTo>
                <a:lnTo>
                  <a:pt x="0" y="79463"/>
                </a:lnTo>
                <a:lnTo>
                  <a:pt x="79451" y="0"/>
                </a:lnTo>
                <a:close/>
              </a:path>
              <a:path w="179997" h="504012">
                <a:moveTo>
                  <a:pt x="7454" y="0"/>
                </a:moveTo>
                <a:lnTo>
                  <a:pt x="0" y="0"/>
                </a:lnTo>
                <a:lnTo>
                  <a:pt x="0" y="7454"/>
                </a:lnTo>
                <a:lnTo>
                  <a:pt x="74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17587" y="4563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0"/>
                </a:moveTo>
                <a:lnTo>
                  <a:pt x="0" y="1830819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8" name="bk object 18"/>
          <p:cNvSpPr/>
          <p:nvPr/>
        </p:nvSpPr>
        <p:spPr>
          <a:xfrm>
            <a:off x="442977" y="2446415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0" y="0"/>
                </a:moveTo>
                <a:lnTo>
                  <a:pt x="4733175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19" name="bk object 19"/>
          <p:cNvSpPr/>
          <p:nvPr/>
        </p:nvSpPr>
        <p:spPr>
          <a:xfrm>
            <a:off x="5326412" y="376793"/>
            <a:ext cx="0" cy="1830819"/>
          </a:xfrm>
          <a:custGeom>
            <a:avLst/>
            <a:gdLst/>
            <a:ahLst/>
            <a:cxnLst/>
            <a:rect l="l" t="t" r="r" b="b"/>
            <a:pathLst>
              <a:path w="0" h="1830819">
                <a:moveTo>
                  <a:pt x="0" y="1830819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0" name="bk object 20"/>
          <p:cNvSpPr/>
          <p:nvPr/>
        </p:nvSpPr>
        <p:spPr>
          <a:xfrm>
            <a:off x="367847" y="217590"/>
            <a:ext cx="4733175" cy="0"/>
          </a:xfrm>
          <a:custGeom>
            <a:avLst/>
            <a:gdLst/>
            <a:ahLst/>
            <a:cxnLst/>
            <a:rect l="l" t="t" r="r" b="b"/>
            <a:pathLst>
              <a:path w="4733175" h="0">
                <a:moveTo>
                  <a:pt x="4733175" y="0"/>
                </a:move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1" name="bk object 21"/>
          <p:cNvSpPr/>
          <p:nvPr/>
        </p:nvSpPr>
        <p:spPr>
          <a:xfrm>
            <a:off x="217587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0"/>
                </a:moveTo>
                <a:lnTo>
                  <a:pt x="0" y="79603"/>
                </a:lnTo>
                <a:lnTo>
                  <a:pt x="75133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2" name="bk object 22"/>
          <p:cNvSpPr/>
          <p:nvPr/>
        </p:nvSpPr>
        <p:spPr>
          <a:xfrm>
            <a:off x="5251283" y="2366814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0" y="79603"/>
                </a:moveTo>
                <a:lnTo>
                  <a:pt x="75133" y="79603"/>
                </a:lnTo>
                <a:lnTo>
                  <a:pt x="75133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3" name="bk object 23"/>
          <p:cNvSpPr/>
          <p:nvPr/>
        </p:nvSpPr>
        <p:spPr>
          <a:xfrm>
            <a:off x="5251283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79603"/>
                </a:moveTo>
                <a:lnTo>
                  <a:pt x="75133" y="0"/>
                </a:lnTo>
                <a:lnTo>
                  <a:pt x="0" y="0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4" name="bk object 24"/>
          <p:cNvSpPr/>
          <p:nvPr/>
        </p:nvSpPr>
        <p:spPr>
          <a:xfrm>
            <a:off x="217587" y="217593"/>
            <a:ext cx="75133" cy="79603"/>
          </a:xfrm>
          <a:custGeom>
            <a:avLst/>
            <a:gdLst/>
            <a:ahLst/>
            <a:cxnLst/>
            <a:rect l="l" t="t" r="r" b="b"/>
            <a:pathLst>
              <a:path w="75133" h="79603">
                <a:moveTo>
                  <a:pt x="75133" y="0"/>
                </a:moveTo>
                <a:lnTo>
                  <a:pt x="0" y="0"/>
                </a:lnTo>
                <a:lnTo>
                  <a:pt x="0" y="79603"/>
                </a:lnTo>
              </a:path>
            </a:pathLst>
          </a:custGeom>
          <a:ln w="3175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5" name="bk object 25"/>
          <p:cNvSpPr/>
          <p:nvPr/>
        </p:nvSpPr>
        <p:spPr>
          <a:xfrm>
            <a:off x="4319999" y="2"/>
            <a:ext cx="0" cy="2664000"/>
          </a:xfrm>
          <a:custGeom>
            <a:avLst/>
            <a:gdLst/>
            <a:ahLst/>
            <a:cxnLst/>
            <a:rect l="l" t="t" r="r" b="b"/>
            <a:pathLst>
              <a:path w="0" h="2664000">
                <a:moveTo>
                  <a:pt x="0" y="0"/>
                </a:moveTo>
                <a:lnTo>
                  <a:pt x="0" y="2664000"/>
                </a:lnTo>
              </a:path>
            </a:pathLst>
          </a:custGeom>
          <a:ln w="9004">
            <a:solidFill>
              <a:srgbClr val="E00082"/>
            </a:solidFill>
            <a:prstDash val="lgDash"/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6" name="bk object 26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D1C24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7" name="bk object 27"/>
          <p:cNvSpPr/>
          <p:nvPr/>
        </p:nvSpPr>
        <p:spPr>
          <a:xfrm>
            <a:off x="71996" y="72009"/>
            <a:ext cx="5400001" cy="2519997"/>
          </a:xfrm>
          <a:custGeom>
            <a:avLst/>
            <a:gdLst/>
            <a:ahLst/>
            <a:cxnLst/>
            <a:rect l="l" t="t" r="r" b="b"/>
            <a:pathLst>
              <a:path w="5400001" h="2519997">
                <a:moveTo>
                  <a:pt x="0" y="2519997"/>
                </a:moveTo>
                <a:lnTo>
                  <a:pt x="5400001" y="2519997"/>
                </a:lnTo>
                <a:lnTo>
                  <a:pt x="5400001" y="0"/>
                </a:lnTo>
                <a:lnTo>
                  <a:pt x="0" y="0"/>
                </a:lnTo>
                <a:lnTo>
                  <a:pt x="0" y="2519997"/>
                </a:lnTo>
                <a:close/>
              </a:path>
            </a:pathLst>
          </a:custGeom>
          <a:ln w="7200">
            <a:solidFill>
              <a:srgbClr val="E00082"/>
            </a:solidFill>
          </a:ln>
        </p:spPr>
        <p:txBody>
          <a:bodyPr wrap="square" lIns="0" tIns="0" rIns="0" bIns="0" rtlCol="0">
            <a:noAutofit/>
          </a:bodyPr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77209" y="106679"/>
            <a:ext cx="4989766" cy="426719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77209" y="613410"/>
            <a:ext cx="4989766" cy="17602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1885022" y="2480310"/>
            <a:ext cx="1774139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77209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3991813" y="2480310"/>
            <a:ext cx="1275162" cy="1333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Eintrittskarten_70x150_1-fach-Perforation, 1-fach-Nummerierung_PDF-Vorlage.indd</dc:title>
  <dcterms:created xsi:type="dcterms:W3CDTF">2016-06-15T17:13:39Z</dcterms:created>
  <dcterms:modified xsi:type="dcterms:W3CDTF">2016-06-15T17:13:39Z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2016-06-15T00:00:00Z</vt:filetime>
  </property>
  <property fmtid="{D5CDD505-2E9C-101B-9397-08002B2CF9AE}" pid="3" name="LastSaved">
    <vt:filetime>2016-06-15T00:00:00Z</vt:filetime>
  </property>
</Properties>
</file>